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5F91-D621-48F3-B426-9C61B0A9C47B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9E4A-EC9C-4EC2-9CB3-57263889B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5F91-D621-48F3-B426-9C61B0A9C47B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9E4A-EC9C-4EC2-9CB3-57263889B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5F91-D621-48F3-B426-9C61B0A9C47B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9E4A-EC9C-4EC2-9CB3-57263889B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5F91-D621-48F3-B426-9C61B0A9C47B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9E4A-EC9C-4EC2-9CB3-57263889B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5F91-D621-48F3-B426-9C61B0A9C47B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9E4A-EC9C-4EC2-9CB3-57263889B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5F91-D621-48F3-B426-9C61B0A9C47B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9E4A-EC9C-4EC2-9CB3-57263889B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5F91-D621-48F3-B426-9C61B0A9C47B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9E4A-EC9C-4EC2-9CB3-57263889B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5F91-D621-48F3-B426-9C61B0A9C47B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9E4A-EC9C-4EC2-9CB3-57263889B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5F91-D621-48F3-B426-9C61B0A9C47B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9E4A-EC9C-4EC2-9CB3-57263889B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5F91-D621-48F3-B426-9C61B0A9C47B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9E4A-EC9C-4EC2-9CB3-57263889B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5F91-D621-48F3-B426-9C61B0A9C47B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9E4A-EC9C-4EC2-9CB3-57263889B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F5F91-D621-48F3-B426-9C61B0A9C47B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59E4A-EC9C-4EC2-9CB3-57263889B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осстанавливающий бальзам после брит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осстанавливающий бальзам после брит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осстанавливающий бальзам после брит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8" cy="68574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осстанавливающий бальзам после брит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8" cy="68574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сстанавливающий бальзам после брит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8" cy="68574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SuperUser</dc:creator>
  <cp:lastModifiedBy>SuperUser</cp:lastModifiedBy>
  <cp:revision>4</cp:revision>
  <dcterms:created xsi:type="dcterms:W3CDTF">2022-05-31T09:13:20Z</dcterms:created>
  <dcterms:modified xsi:type="dcterms:W3CDTF">2022-06-01T02:40:57Z</dcterms:modified>
</cp:coreProperties>
</file>